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27B7A9-AE20-4C6F-B3DC-E994022F99E6}">
  <a:tblStyle styleId="{C927B7A9-AE20-4C6F-B3DC-E994022F99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jpg"/><Relationship Id="rId4" Type="http://schemas.openxmlformats.org/officeDocument/2006/relationships/image" Target="../media/image3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4.pn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4.pn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0.png"/><Relationship Id="rId4" Type="http://schemas.openxmlformats.org/officeDocument/2006/relationships/image" Target="../media/image1.jpg"/><Relationship Id="rId5" Type="http://schemas.openxmlformats.org/officeDocument/2006/relationships/image" Target="../media/image3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0.png"/><Relationship Id="rId4" Type="http://schemas.openxmlformats.org/officeDocument/2006/relationships/image" Target="../media/image1.jpg"/><Relationship Id="rId5" Type="http://schemas.openxmlformats.org/officeDocument/2006/relationships/image" Target="../media/image3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0.png"/><Relationship Id="rId4" Type="http://schemas.openxmlformats.org/officeDocument/2006/relationships/image" Target="../media/image1.jpg"/><Relationship Id="rId5" Type="http://schemas.openxmlformats.org/officeDocument/2006/relationships/image" Target="../media/image3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{C927B7A9-AE20-4C6F-B3DC-E994022F99E6}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